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98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4" r:id="rId10"/>
    <p:sldId id="295" r:id="rId11"/>
    <p:sldId id="293" r:id="rId12"/>
    <p:sldId id="296" r:id="rId13"/>
    <p:sldId id="297" r:id="rId14"/>
    <p:sldId id="2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26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6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72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1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07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66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1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88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7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5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8A84E9-3178-4E6B-9EAE-FEB2209F7255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033DE0F-331E-4660-B209-38C0D8F1F98D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71B51-7473-9661-522C-5E77CCBD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6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52C7E-F88C-A82E-A020-FAE071AB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326571"/>
            <a:ext cx="11616612" cy="62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5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BAF17-1CA6-FE0D-175A-C6E1CFAC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63894"/>
            <a:ext cx="11607282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BE531-70C8-A996-E120-7E6AB01F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335902"/>
            <a:ext cx="11485984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6859B-FDF3-D663-F7CF-00B55192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438150"/>
            <a:ext cx="11409395" cy="5962650"/>
          </a:xfrm>
          <a:prstGeom prst="rect">
            <a:avLst/>
          </a:prstGeom>
          <a:effectLst>
            <a:outerShdw blurRad="50800" dist="50800" dir="5400000" algn="ctr" rotWithShape="0">
              <a:srgbClr val="7030A0"/>
            </a:outerShdw>
          </a:effectLst>
        </p:spPr>
      </p:pic>
    </p:spTree>
    <p:extLst>
      <p:ext uri="{BB962C8B-B14F-4D97-AF65-F5344CB8AC3E}">
        <p14:creationId xmlns:p14="http://schemas.microsoft.com/office/powerpoint/2010/main" val="394791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42CF2-CAC7-8BE6-8147-E4F3F7A5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0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53861-AF7C-45DA-5E37-3A29A692E8A1}"/>
              </a:ext>
            </a:extLst>
          </p:cNvPr>
          <p:cNvSpPr txBox="1"/>
          <p:nvPr/>
        </p:nvSpPr>
        <p:spPr>
          <a:xfrm>
            <a:off x="1446243" y="3198167"/>
            <a:ext cx="385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808080"/>
                </a:highlight>
              </a:rPr>
              <a:t>Mihirissuper@gmail.com</a:t>
            </a:r>
            <a:endParaRPr lang="en-IN" sz="2400" b="1" dirty="0">
              <a:highlight>
                <a:srgbClr val="808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099F-8CB9-E722-832F-510F017C535F}"/>
              </a:ext>
            </a:extLst>
          </p:cNvPr>
          <p:cNvSpPr txBox="1"/>
          <p:nvPr/>
        </p:nvSpPr>
        <p:spPr>
          <a:xfrm>
            <a:off x="1903445" y="3573624"/>
            <a:ext cx="210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spc="300" dirty="0">
                <a:highlight>
                  <a:srgbClr val="FF0000"/>
                </a:highlight>
              </a:rPr>
              <a:t>9328219311</a:t>
            </a:r>
            <a:endParaRPr lang="en-IN" sz="2000" b="1" u="sng" spc="300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111AE-67F0-FD11-46B1-71C3E894B16D}"/>
              </a:ext>
            </a:extLst>
          </p:cNvPr>
          <p:cNvSpPr txBox="1"/>
          <p:nvPr/>
        </p:nvSpPr>
        <p:spPr>
          <a:xfrm>
            <a:off x="1446243" y="3973734"/>
            <a:ext cx="306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  BEYOND  INFINITY</a:t>
            </a:r>
            <a:endParaRPr lang="en-IN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7423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7E46C-5F8C-6B5C-5533-E65FBA24E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4A2D8-3B3C-18BB-EEAB-C393CE05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8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E0778-9929-4C9C-5107-01B32B6FC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512872-A981-6398-001E-2F3C7F964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3FFBA-54FF-7D6B-D0ED-9506841F4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D2916-67F1-0A29-A77C-BC925E06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665CE-5E32-D595-58EC-26D8F2DBB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DD4C9-15BB-49B0-01DF-FBEC70E3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436</TotalTime>
  <Words>9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lakshrewani@gmail.com</dc:creator>
  <cp:lastModifiedBy>lakshrewani@gmail.com</cp:lastModifiedBy>
  <cp:revision>2</cp:revision>
  <dcterms:created xsi:type="dcterms:W3CDTF">2023-08-26T20:41:19Z</dcterms:created>
  <dcterms:modified xsi:type="dcterms:W3CDTF">2023-08-27T03:58:06Z</dcterms:modified>
</cp:coreProperties>
</file>